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29" autoAdjust="0"/>
  </p:normalViewPr>
  <p:slideViewPr>
    <p:cSldViewPr>
      <p:cViewPr>
        <p:scale>
          <a:sx n="87" d="100"/>
          <a:sy n="87" d="100"/>
        </p:scale>
        <p:origin x="-102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</c:f>
              <c:strCache>
                <c:ptCount val="1"/>
                <c:pt idx="0">
                  <c:v>начало сентября</c:v>
                </c:pt>
              </c:strCache>
            </c:strRef>
          </c:tx>
          <c:dLbls>
            <c:showVal val="1"/>
          </c:dLbls>
          <c:cat>
            <c:strRef>
              <c:f>Лист1!$B$3:$C$5</c:f>
              <c:strCache>
                <c:ptCount val="3"/>
                <c:pt idx="0">
                  <c:v>знают</c:v>
                </c:pt>
                <c:pt idx="1">
                  <c:v>умеют</c:v>
                </c:pt>
                <c:pt idx="2">
                  <c:v>воспроизводят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конец октября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Лист1!$B$3:$C$5</c:f>
              <c:strCache>
                <c:ptCount val="3"/>
                <c:pt idx="0">
                  <c:v>знают</c:v>
                </c:pt>
                <c:pt idx="1">
                  <c:v>умеют</c:v>
                </c:pt>
                <c:pt idx="2">
                  <c:v>воспроизводят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98</c:v>
                </c:pt>
                <c:pt idx="1">
                  <c:v>95</c:v>
                </c:pt>
                <c:pt idx="2">
                  <c:v>97</c:v>
                </c:pt>
              </c:numCache>
            </c:numRef>
          </c:val>
        </c:ser>
        <c:shape val="box"/>
        <c:axId val="49015424"/>
        <c:axId val="50864512"/>
        <c:axId val="0"/>
      </c:bar3DChart>
      <c:catAx>
        <c:axId val="49015424"/>
        <c:scaling>
          <c:orientation val="minMax"/>
        </c:scaling>
        <c:axPos val="b"/>
        <c:tickLblPos val="nextTo"/>
        <c:crossAx val="50864512"/>
        <c:crosses val="autoZero"/>
        <c:auto val="1"/>
        <c:lblAlgn val="ctr"/>
        <c:lblOffset val="100"/>
      </c:catAx>
      <c:valAx>
        <c:axId val="50864512"/>
        <c:scaling>
          <c:orientation val="minMax"/>
        </c:scaling>
        <c:axPos val="l"/>
        <c:majorGridlines/>
        <c:numFmt formatCode="General" sourceLinked="1"/>
        <c:tickLblPos val="nextTo"/>
        <c:crossAx val="490154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7" name="Слайд" r:id="rId3" imgW="1783214" imgH="2380405" progId="PowerPoint.Slide.12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07904" y="447707"/>
            <a:ext cx="4392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Акмолинская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Буландынский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ГККП « Ясли сад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Айг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58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27584" y="2806617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«Все работы хороши, выбирай на вкус»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75533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Группа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Байтерек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Воспитатели: Мирошниченко Л.И.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ТолпаковаА.О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635896" y="6237312"/>
            <a:ext cx="331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2018-2019 учебный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Докторам хорошо,</a:t>
            </a:r>
            <a:br>
              <a:rPr lang="ru-RU" dirty="0" smtClean="0"/>
            </a:br>
            <a:r>
              <a:rPr lang="ru-RU" dirty="0" smtClean="0"/>
              <a:t>а рабочим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 в рабочие пошел,</a:t>
            </a:r>
            <a:br>
              <a:rPr lang="ru-RU" dirty="0" smtClean="0"/>
            </a:br>
            <a:r>
              <a:rPr lang="ru-RU" dirty="0" smtClean="0"/>
              <a:t>пусть меня научат.</a:t>
            </a:r>
            <a:br>
              <a:rPr lang="ru-RU" dirty="0" smtClean="0"/>
            </a:br>
            <a:r>
              <a:rPr lang="ru-RU" dirty="0" smtClean="0"/>
              <a:t>Вставай!</a:t>
            </a:r>
            <a:br>
              <a:rPr lang="ru-RU" dirty="0" smtClean="0"/>
            </a:br>
            <a:r>
              <a:rPr lang="ru-RU" dirty="0" smtClean="0"/>
              <a:t>Иди!</a:t>
            </a:r>
            <a:br>
              <a:rPr lang="ru-RU" dirty="0" smtClean="0"/>
            </a:br>
            <a:r>
              <a:rPr lang="ru-RU" dirty="0" smtClean="0"/>
              <a:t>Гудок зовет,</a:t>
            </a:r>
            <a:br>
              <a:rPr lang="ru-RU" dirty="0" smtClean="0"/>
            </a:br>
            <a:r>
              <a:rPr lang="ru-RU" dirty="0" smtClean="0"/>
              <a:t>и мы приходим на завод.</a:t>
            </a:r>
            <a:br>
              <a:rPr lang="ru-RU" dirty="0" smtClean="0"/>
            </a:br>
            <a:r>
              <a:rPr lang="ru-RU" dirty="0" smtClean="0"/>
              <a:t>Народа — уйма целая,</a:t>
            </a:r>
            <a:br>
              <a:rPr lang="ru-RU" dirty="0" smtClean="0"/>
            </a:br>
            <a:r>
              <a:rPr lang="ru-RU" dirty="0" smtClean="0"/>
              <a:t>тысяча двести.</a:t>
            </a:r>
            <a:br>
              <a:rPr lang="ru-RU" dirty="0" smtClean="0"/>
            </a:br>
            <a:r>
              <a:rPr lang="ru-RU" dirty="0" smtClean="0"/>
              <a:t>Чего один не сделает —</a:t>
            </a:r>
            <a:br>
              <a:rPr lang="ru-RU" dirty="0" smtClean="0"/>
            </a:br>
            <a:r>
              <a:rPr lang="ru-RU" dirty="0" smtClean="0"/>
              <a:t>сделаем вместе,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09_1652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424356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заводе хорошо,</a:t>
            </a:r>
            <a:br>
              <a:rPr lang="ru-RU" dirty="0" smtClean="0"/>
            </a:br>
            <a:r>
              <a:rPr lang="ru-RU" dirty="0" smtClean="0"/>
              <a:t>а в трамвае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 кондуктором пошел,</a:t>
            </a:r>
            <a:br>
              <a:rPr lang="ru-RU" dirty="0" smtClean="0"/>
            </a:br>
            <a:r>
              <a:rPr lang="ru-RU" dirty="0" smtClean="0"/>
              <a:t>пусть меня научат.</a:t>
            </a:r>
            <a:br>
              <a:rPr lang="ru-RU" dirty="0" smtClean="0"/>
            </a:br>
            <a:r>
              <a:rPr lang="ru-RU" dirty="0" smtClean="0"/>
              <a:t>Кондукторам</a:t>
            </a:r>
            <a:br>
              <a:rPr lang="ru-RU" dirty="0" smtClean="0"/>
            </a:br>
            <a:r>
              <a:rPr lang="ru-RU" dirty="0" smtClean="0"/>
              <a:t>езда везде.</a:t>
            </a:r>
            <a:br>
              <a:rPr lang="ru-RU" dirty="0" smtClean="0"/>
            </a:br>
            <a:r>
              <a:rPr lang="ru-RU" dirty="0" smtClean="0"/>
              <a:t>С большою сумкой кожаной</a:t>
            </a:r>
            <a:br>
              <a:rPr lang="ru-RU" dirty="0" smtClean="0"/>
            </a:br>
            <a:r>
              <a:rPr lang="ru-RU" dirty="0" smtClean="0"/>
              <a:t>ему всегда,</a:t>
            </a:r>
            <a:br>
              <a:rPr lang="ru-RU" dirty="0" smtClean="0"/>
            </a:br>
            <a:r>
              <a:rPr lang="ru-RU" dirty="0" smtClean="0"/>
              <a:t>ему весь день</a:t>
            </a:r>
            <a:br>
              <a:rPr lang="ru-RU" dirty="0" smtClean="0"/>
            </a:br>
            <a:r>
              <a:rPr lang="ru-RU" dirty="0" smtClean="0"/>
              <a:t>в трамваях ездить можно.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09_163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2808312" cy="30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9_163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252028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9_1631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631223" cy="25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6444208" y="993489"/>
            <a:ext cx="2376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билеты продает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ехать нам вперед                     (кондуктор)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Кондуктору хорошо,</a:t>
            </a:r>
            <a:br>
              <a:rPr lang="ru-RU" dirty="0" smtClean="0"/>
            </a:br>
            <a:r>
              <a:rPr lang="ru-RU" dirty="0" smtClean="0"/>
              <a:t>а шоферу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 в шоферы пошел,</a:t>
            </a:r>
            <a:br>
              <a:rPr lang="ru-RU" dirty="0" smtClean="0"/>
            </a:br>
            <a:r>
              <a:rPr lang="ru-RU" dirty="0" smtClean="0"/>
              <a:t>пусть меня научат.</a:t>
            </a:r>
            <a:br>
              <a:rPr lang="ru-RU" dirty="0" smtClean="0"/>
            </a:br>
            <a:r>
              <a:rPr lang="ru-RU" dirty="0" smtClean="0"/>
              <a:t>Фырчит машина скорая,</a:t>
            </a:r>
            <a:br>
              <a:rPr lang="ru-RU" dirty="0" smtClean="0"/>
            </a:br>
            <a:r>
              <a:rPr lang="ru-RU" dirty="0" smtClean="0"/>
              <a:t>летит, скользя,</a:t>
            </a:r>
            <a:br>
              <a:rPr lang="ru-RU" dirty="0" smtClean="0"/>
            </a:br>
            <a:r>
              <a:rPr lang="ru-RU" dirty="0" smtClean="0"/>
              <a:t>хороший шофер я —</a:t>
            </a:r>
            <a:br>
              <a:rPr lang="ru-RU" dirty="0" smtClean="0"/>
            </a:br>
            <a:r>
              <a:rPr lang="ru-RU" dirty="0" smtClean="0"/>
              <a:t>сдержать нельзя.</a:t>
            </a:r>
            <a:br>
              <a:rPr lang="ru-RU" dirty="0" smtClean="0"/>
            </a:br>
            <a:r>
              <a:rPr lang="ru-RU" dirty="0" smtClean="0"/>
              <a:t>Только скажите,</a:t>
            </a:r>
            <a:br>
              <a:rPr lang="ru-RU" dirty="0" smtClean="0"/>
            </a:br>
            <a:r>
              <a:rPr lang="ru-RU" dirty="0" smtClean="0"/>
              <a:t>вам куда надо —</a:t>
            </a:r>
            <a:br>
              <a:rPr lang="ru-RU" dirty="0" smtClean="0"/>
            </a:br>
            <a:r>
              <a:rPr lang="ru-RU" dirty="0" smtClean="0"/>
              <a:t>без рельсы</a:t>
            </a:r>
            <a:br>
              <a:rPr lang="ru-RU" dirty="0" smtClean="0"/>
            </a:br>
            <a:r>
              <a:rPr lang="ru-RU" dirty="0" smtClean="0"/>
              <a:t>жителей</a:t>
            </a:r>
            <a:br>
              <a:rPr lang="ru-RU" dirty="0" smtClean="0"/>
            </a:br>
            <a:r>
              <a:rPr lang="ru-RU" dirty="0" smtClean="0"/>
              <a:t>доставлю на дом.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09_162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618702" cy="286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9_162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2520280" cy="32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9_1625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4664"/>
            <a:ext cx="3096344" cy="269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6588224" y="473448"/>
            <a:ext cx="2304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скользкой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Ловко едет 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объедет не столкнется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домой он доберется                 (шофер)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Быть шофером хорошо,</a:t>
            </a:r>
            <a:br>
              <a:rPr lang="ru-RU" dirty="0" smtClean="0"/>
            </a:br>
            <a:r>
              <a:rPr lang="ru-RU" dirty="0" smtClean="0"/>
              <a:t>а летчиком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бы в летчики пошел,</a:t>
            </a:r>
            <a:br>
              <a:rPr lang="ru-RU" dirty="0" smtClean="0"/>
            </a:br>
            <a:r>
              <a:rPr lang="ru-RU" dirty="0" smtClean="0"/>
              <a:t>пусть меня научат.</a:t>
            </a:r>
            <a:br>
              <a:rPr lang="ru-RU" dirty="0" smtClean="0"/>
            </a:br>
            <a:r>
              <a:rPr lang="ru-RU" dirty="0" smtClean="0"/>
              <a:t>Наливаю в бак бензин,</a:t>
            </a:r>
            <a:br>
              <a:rPr lang="ru-RU" dirty="0" smtClean="0"/>
            </a:br>
            <a:r>
              <a:rPr lang="ru-RU" dirty="0" smtClean="0"/>
              <a:t>завожу пропеллер.</a:t>
            </a:r>
            <a:br>
              <a:rPr lang="ru-RU" dirty="0" smtClean="0"/>
            </a:br>
            <a:r>
              <a:rPr lang="ru-RU" dirty="0" smtClean="0"/>
              <a:t>«В небеса, мотор, вези,</a:t>
            </a:r>
            <a:br>
              <a:rPr lang="ru-RU" dirty="0" smtClean="0"/>
            </a:br>
            <a:r>
              <a:rPr lang="ru-RU" dirty="0" smtClean="0"/>
              <a:t>чтобы птицы пели».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07_164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3168352" cy="35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8_164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29074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8_1646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udmila\Desktop\Новая папка (15)\Слайды\20181108_1646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32656"/>
            <a:ext cx="2245553" cy="229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7164288" y="3371675"/>
            <a:ext cx="1800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Рассекая небосвод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Мчится он вперед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Обгоняя облака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надо долетит                            (летчик)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Летчику хорошо,</a:t>
            </a:r>
            <a:br>
              <a:rPr lang="ru-RU" dirty="0" smtClean="0"/>
            </a:br>
            <a:r>
              <a:rPr lang="ru-RU" dirty="0" smtClean="0"/>
              <a:t>а матросу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 в матросы пошел,</a:t>
            </a:r>
            <a:br>
              <a:rPr lang="ru-RU" dirty="0" smtClean="0"/>
            </a:br>
            <a:r>
              <a:rPr lang="ru-RU" dirty="0" smtClean="0"/>
              <a:t>пусть меня научат.</a:t>
            </a:r>
            <a:br>
              <a:rPr lang="ru-RU" dirty="0" smtClean="0"/>
            </a:br>
            <a:r>
              <a:rPr lang="ru-RU" dirty="0" smtClean="0"/>
              <a:t>У меня на шапке лента,</a:t>
            </a:r>
            <a:br>
              <a:rPr lang="ru-RU" dirty="0" smtClean="0"/>
            </a:br>
            <a:r>
              <a:rPr lang="ru-RU" dirty="0" smtClean="0"/>
              <a:t>на матроске</a:t>
            </a:r>
            <a:br>
              <a:rPr lang="ru-RU" dirty="0" smtClean="0"/>
            </a:br>
            <a:r>
              <a:rPr lang="ru-RU" dirty="0" smtClean="0"/>
              <a:t>якоря.</a:t>
            </a:r>
            <a:br>
              <a:rPr lang="ru-RU" dirty="0" smtClean="0"/>
            </a:br>
            <a:r>
              <a:rPr lang="ru-RU" dirty="0" smtClean="0"/>
              <a:t>Я проплавал это лето,</a:t>
            </a:r>
            <a:br>
              <a:rPr lang="ru-RU" dirty="0" smtClean="0"/>
            </a:br>
            <a:r>
              <a:rPr lang="ru-RU" dirty="0" smtClean="0"/>
              <a:t>океаны </a:t>
            </a:r>
            <a:r>
              <a:rPr lang="ru-RU" dirty="0" err="1" smtClean="0"/>
              <a:t>покоря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12_103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106711" cy="29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12_104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3573016"/>
            <a:ext cx="2808312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udmila\Desktop\Новая папка (15)\Слайды\20181112_104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620555" cy="308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udmila\Desktop\Новая папка (15)\Слайды\20181112_103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2656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6876256" y="3500617"/>
            <a:ext cx="20882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 тельняшке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волной справлюсь я с любой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(моряк)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179512" y="186965"/>
            <a:ext cx="2304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бы в повара пошел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меня научат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51920" y="143481"/>
            <a:ext cx="17281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Ludmila\Desktop\Новая папка (15)\Слайды\20181112_1055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095455" cy="299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udmila\Desktop\Новая папка (15)\Слайды\20181112_1056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448272" cy="29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udmila\Desktop\Новая папка (15)\Слайды\20181112_1055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2340840" cy="312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5940152" y="4787362"/>
            <a:ext cx="2952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Жарит, парит,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Вкусно варит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детей всех угощает                 (повар)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827584" y="128092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 что надо.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Ludmila\Desktop\Новая папка (15)\Слайды\20181109_170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48651" y="847893"/>
            <a:ext cx="2880320" cy="242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9_170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21297" y="3811351"/>
            <a:ext cx="27809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9_170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30860" y="3790220"/>
            <a:ext cx="2887265" cy="259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udmila\Desktop\Новая папка (15)\Слайды\20181109_1705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81875" y="722981"/>
            <a:ext cx="3120347" cy="23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udmila\Desktop\Новая папка (15)\Слайды\20181109_1706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82449" y="882648"/>
            <a:ext cx="29721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23528" y="302984"/>
            <a:ext cx="1800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Книгу переворошив,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намотай себе на ус  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работы хороши,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выбирай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вкус!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Ludmila\Desktop\Новая папка (15)\Слайды\20181108_172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19872" y="332656"/>
            <a:ext cx="2232248" cy="14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8_172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8864">
            <a:off x="4747269" y="2215074"/>
            <a:ext cx="1851639" cy="179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8_1724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8966">
            <a:off x="2923374" y="4367567"/>
            <a:ext cx="2311652" cy="198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udmila\Desktop\Новая папка (15)\Слайды\20181108_172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2985">
            <a:off x="6788892" y="642647"/>
            <a:ext cx="1871809" cy="18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udmila\Desktop\Новая папка (15)\Слайды\20181108_1723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15386">
            <a:off x="1472775" y="1907961"/>
            <a:ext cx="2496041" cy="21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udmila\Desktop\Новая папка (15)\Слайды\20181108_1724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155692">
            <a:off x="6356414" y="4232884"/>
            <a:ext cx="2555936" cy="202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674122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Мониторинг  знаний детей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в течение двух месяцев по теме «Все работы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хороши,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выбирай на вкус»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467544" y="368221"/>
            <a:ext cx="831641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темы заключается в том, что дети часто не знают где и кем работают их родители, дети не знакомы с произведениями  художественной литературы на данную тему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быть?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раннего возраста  у детей должно формироваться  понятие о профессии. Дети видят перед собой профессии своих родителей , старших братьев и сестер. У них формируется свое мировоззрение, которое проявляется в виде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профессией  мы решили  отобразить через чтение стихотворения В. Маяковского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быть?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чтения стихотворения, с детьми проводились  дидактические и сюжетно ролевые игры.  Дети обыгрывали  куплеты стихотворения, где рассказывалось о профессии. При этом расширялся кругозор детей. Работа проводилась  в форме бесед и рассматривании иллюстраций.  У детей лучше формируется интерес и  уважительное отношение к людям разных профессий через  знакомство с произведениями художественной литературы.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профессии в стихотворной форме является доступным для понимания   ребенком  представления  и значимости  профессии.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двух месяцев,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октябрь, с детьми проводилась работа по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ознакомлению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профессиями. Проводился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данной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528" y="449453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профессиями  через игру и художественное слово.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диалогическую и монологическую речь детей, пополнить словарный запас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интерес  и уважительное отношение к профессии.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3419872" y="2348880"/>
            <a:ext cx="2160240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реализации</a:t>
            </a:r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>
            <a:off x="2915816" y="260648"/>
            <a:ext cx="3456384" cy="1512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слово</a:t>
            </a: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6300192" y="1412776"/>
            <a:ext cx="2304256" cy="16561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467544" y="1484784"/>
            <a:ext cx="2664296" cy="18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Сюжетно –ролевые игры</a:t>
            </a:r>
            <a:endParaRPr lang="ru-RU" dirty="0"/>
          </a:p>
        </p:txBody>
      </p:sp>
      <p:sp>
        <p:nvSpPr>
          <p:cNvPr id="8" name="Пятно 1 7"/>
          <p:cNvSpPr/>
          <p:nvPr/>
        </p:nvSpPr>
        <p:spPr>
          <a:xfrm>
            <a:off x="323528" y="3861048"/>
            <a:ext cx="3096344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9" name="Пятно 1 8"/>
          <p:cNvSpPr/>
          <p:nvPr/>
        </p:nvSpPr>
        <p:spPr>
          <a:xfrm>
            <a:off x="6084168" y="4005064"/>
            <a:ext cx="2808312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 иллюстраций</a:t>
            </a:r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3563888" y="4797152"/>
            <a:ext cx="2016224" cy="1418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499992" y="1844824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724128" y="2708920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400506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915816" y="278092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987824" y="4005064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меня растут года,</a:t>
            </a:r>
            <a:br>
              <a:rPr lang="ru-RU" dirty="0" smtClean="0"/>
            </a:br>
            <a:r>
              <a:rPr lang="ru-RU" dirty="0" smtClean="0"/>
              <a:t>будет и семнадцать.</a:t>
            </a:r>
            <a:br>
              <a:rPr lang="ru-RU" dirty="0" smtClean="0"/>
            </a:br>
            <a:r>
              <a:rPr lang="ru-RU" dirty="0" smtClean="0"/>
              <a:t>Где работать мне тогда,</a:t>
            </a:r>
            <a:br>
              <a:rPr lang="ru-RU" dirty="0" smtClean="0"/>
            </a:br>
            <a:r>
              <a:rPr lang="ru-RU" dirty="0" smtClean="0"/>
              <a:t>чем заниматься?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Ludmila\Desktop\Новая папка (15)\Слайды\20181108_1722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-171400"/>
            <a:ext cx="3240359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8_1723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4291" y="2586189"/>
            <a:ext cx="357096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Нужные работники —</a:t>
            </a:r>
            <a:br>
              <a:rPr lang="ru-RU" dirty="0" smtClean="0"/>
            </a:br>
            <a:r>
              <a:rPr lang="ru-RU" dirty="0" smtClean="0"/>
              <a:t>столяры и плотники!</a:t>
            </a:r>
            <a:br>
              <a:rPr lang="ru-RU" dirty="0" smtClean="0"/>
            </a:br>
            <a:r>
              <a:rPr lang="ru-RU" dirty="0" smtClean="0"/>
              <a:t>Сработать мебель мудрено:</a:t>
            </a:r>
            <a:br>
              <a:rPr lang="ru-RU" dirty="0" smtClean="0"/>
            </a:br>
            <a:r>
              <a:rPr lang="ru-RU" dirty="0" smtClean="0"/>
              <a:t>сначала</a:t>
            </a:r>
            <a:br>
              <a:rPr lang="ru-RU" dirty="0" smtClean="0"/>
            </a:br>
            <a:r>
              <a:rPr lang="ru-RU" dirty="0" smtClean="0"/>
              <a:t>мы</a:t>
            </a:r>
            <a:br>
              <a:rPr lang="ru-RU" dirty="0" smtClean="0"/>
            </a:br>
            <a:r>
              <a:rPr lang="ru-RU" dirty="0" smtClean="0"/>
              <a:t>берём бревно</a:t>
            </a:r>
            <a:br>
              <a:rPr lang="ru-RU" dirty="0" smtClean="0"/>
            </a:br>
            <a:r>
              <a:rPr lang="ru-RU" dirty="0" smtClean="0"/>
              <a:t>и пилим доски</a:t>
            </a:r>
            <a:br>
              <a:rPr lang="ru-RU" dirty="0" smtClean="0"/>
            </a:br>
            <a:r>
              <a:rPr lang="ru-RU" dirty="0" smtClean="0"/>
              <a:t>длинные и плоские.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09_165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2664296" cy="315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9_165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376264" cy="30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9_165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3057304" cy="282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udmila\Desktop\Новая папка (15)\Слайды\20181109_1652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429000"/>
            <a:ext cx="3240360" cy="301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Столяру хорошо,</a:t>
            </a:r>
            <a:br>
              <a:rPr lang="ru-RU" dirty="0" smtClean="0"/>
            </a:br>
            <a:r>
              <a:rPr lang="ru-RU" dirty="0" smtClean="0"/>
              <a:t>а инженеру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бы строить дом пошел,</a:t>
            </a:r>
            <a:br>
              <a:rPr lang="ru-RU" dirty="0" smtClean="0"/>
            </a:br>
            <a:r>
              <a:rPr lang="ru-RU" dirty="0" smtClean="0"/>
              <a:t>пусть меня научат.</a:t>
            </a:r>
            <a:br>
              <a:rPr lang="ru-RU" dirty="0" smtClean="0"/>
            </a:br>
            <a:r>
              <a:rPr lang="ru-RU" dirty="0" smtClean="0"/>
              <a:t>Я</a:t>
            </a:r>
            <a:br>
              <a:rPr lang="ru-RU" dirty="0" smtClean="0"/>
            </a:br>
            <a:r>
              <a:rPr lang="ru-RU" dirty="0" smtClean="0"/>
              <a:t>сначала</a:t>
            </a:r>
            <a:br>
              <a:rPr lang="ru-RU" dirty="0" smtClean="0"/>
            </a:br>
            <a:r>
              <a:rPr lang="ru-RU" dirty="0" smtClean="0"/>
              <a:t>начерчу</a:t>
            </a:r>
            <a:br>
              <a:rPr lang="ru-RU" dirty="0" smtClean="0"/>
            </a:br>
            <a:r>
              <a:rPr lang="ru-RU" dirty="0" smtClean="0"/>
              <a:t>дом</a:t>
            </a:r>
            <a:br>
              <a:rPr lang="ru-RU" dirty="0" smtClean="0"/>
            </a:br>
            <a:r>
              <a:rPr lang="ru-RU" dirty="0" smtClean="0"/>
              <a:t>такой,</a:t>
            </a:r>
            <a:br>
              <a:rPr lang="ru-RU" dirty="0" smtClean="0"/>
            </a:br>
            <a:r>
              <a:rPr lang="ru-RU" dirty="0" smtClean="0"/>
              <a:t>какой хочу.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mila\Desktop\Новая папка (15)\Слайды\20181108_1634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3096344" cy="32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08_163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2808312" cy="30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8_1635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2969837" cy="343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516216" y="424648"/>
            <a:ext cx="2304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Рассчитает точно он</a:t>
            </a:r>
          </a:p>
          <a:p>
            <a:r>
              <a:rPr lang="ru-RU" dirty="0" smtClean="0"/>
              <a:t>Где и как построить дом       (инженер)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 готов,</a:t>
            </a:r>
            <a:br>
              <a:rPr lang="ru-RU" dirty="0" smtClean="0"/>
            </a:br>
            <a:r>
              <a:rPr lang="ru-RU" dirty="0" smtClean="0"/>
              <a:t>и вокруг</a:t>
            </a:r>
            <a:br>
              <a:rPr lang="ru-RU" dirty="0" smtClean="0"/>
            </a:br>
            <a:r>
              <a:rPr lang="ru-RU" dirty="0" smtClean="0"/>
              <a:t>сто работ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тыщу</a:t>
            </a:r>
            <a:r>
              <a:rPr lang="ru-RU" dirty="0" smtClean="0"/>
              <a:t> рук.</a:t>
            </a:r>
            <a:endParaRPr lang="ru-RU" dirty="0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251520" y="1463422"/>
            <a:ext cx="16561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дом готов,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крыша есть.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Хороший дом,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большущий дом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все четыре стороны,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заживут ребята в нем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E313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удобно и просторно.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C:\Users\Ludmila\Desktop\Новая папка (15)\Слайды\20181109_164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2505107" cy="33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09_164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2602067" cy="315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udmila\Desktop\Новая папка (15)\Слайды\20181109_164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2397977" cy="31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588224" y="772950"/>
            <a:ext cx="2304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построит вам дома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Заселяйся детвора                   (строитель)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Инженеру хорошо,</a:t>
            </a:r>
            <a:br>
              <a:rPr lang="ru-RU" dirty="0" smtClean="0"/>
            </a:br>
            <a:r>
              <a:rPr lang="ru-RU" dirty="0" smtClean="0"/>
              <a:t>а доктору —</a:t>
            </a:r>
            <a:br>
              <a:rPr lang="ru-RU" dirty="0" smtClean="0"/>
            </a:br>
            <a:r>
              <a:rPr lang="ru-RU" dirty="0" smtClean="0"/>
              <a:t>лучше,</a:t>
            </a:r>
            <a:br>
              <a:rPr lang="ru-RU" dirty="0" smtClean="0"/>
            </a:br>
            <a:r>
              <a:rPr lang="ru-RU" dirty="0" smtClean="0"/>
              <a:t>я б детей лечить пошел,</a:t>
            </a:r>
            <a:br>
              <a:rPr lang="ru-RU" dirty="0" smtClean="0"/>
            </a:br>
            <a:r>
              <a:rPr lang="ru-RU" dirty="0" smtClean="0"/>
              <a:t>пусть меня научат</a:t>
            </a:r>
            <a:endParaRPr lang="ru-RU" dirty="0"/>
          </a:p>
        </p:txBody>
      </p:sp>
      <p:pic>
        <p:nvPicPr>
          <p:cNvPr id="3" name="Рисунок 2" descr="C:\Users\Ludmila\Desktop\Новая папка (15)\Слайды\20181112_1105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2640955" cy="299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mila\Desktop\Новая папка (15)\Слайды\20181112_110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6854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udmila\Desktop\Новая папка (15)\Слайды\20181112_110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426545" cy="32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udmila\Desktop\Новая папка (15)\Слайды\20181112_1105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40968"/>
            <a:ext cx="2606752" cy="3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7" name="Rectangle 1"/>
          <p:cNvSpPr>
            <a:spLocks noChangeArrowheads="1"/>
          </p:cNvSpPr>
          <p:nvPr/>
        </p:nvSpPr>
        <p:spPr bwMode="auto">
          <a:xfrm rot="10800000" flipV="1">
            <a:off x="6372200" y="3893177"/>
            <a:ext cx="20882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Лечит он детей и взрослых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ангины и от оспы                                (доктор)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</TotalTime>
  <Words>449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Открытая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Ludmila</dc:creator>
  <cp:lastModifiedBy>777</cp:lastModifiedBy>
  <cp:revision>34</cp:revision>
  <dcterms:created xsi:type="dcterms:W3CDTF">2018-11-06T15:02:35Z</dcterms:created>
  <dcterms:modified xsi:type="dcterms:W3CDTF">2018-11-13T04:56:24Z</dcterms:modified>
</cp:coreProperties>
</file>